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</p:sldIdLst>
  <p:sldSz cy="5143500" cx="9144000"/>
  <p:notesSz cx="6858000" cy="9144000"/>
  <p:embeddedFontLst>
    <p:embeddedFont>
      <p:font typeface="Raleway"/>
      <p:regular r:id="rId15"/>
      <p:bold r:id="rId16"/>
      <p:italic r:id="rId17"/>
      <p:boldItalic r:id="rId18"/>
    </p:embeddedFont>
    <p:embeddedFont>
      <p:font typeface="Raleway ExtraBold"/>
      <p:bold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alewayExtraBold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Raleway-regular.fntdata"/><Relationship Id="rId14" Type="http://schemas.openxmlformats.org/officeDocument/2006/relationships/slide" Target="slides/slide9.xml"/><Relationship Id="rId17" Type="http://schemas.openxmlformats.org/officeDocument/2006/relationships/font" Target="fonts/Raleway-italic.fntdata"/><Relationship Id="rId16" Type="http://schemas.openxmlformats.org/officeDocument/2006/relationships/font" Target="fonts/Raleway-bold.fntdata"/><Relationship Id="rId5" Type="http://schemas.openxmlformats.org/officeDocument/2006/relationships/notesMaster" Target="notesMasters/notesMaster1.xml"/><Relationship Id="rId19" Type="http://schemas.openxmlformats.org/officeDocument/2006/relationships/font" Target="fonts/RalewayExtraBold-bold.fntdata"/><Relationship Id="rId6" Type="http://schemas.openxmlformats.org/officeDocument/2006/relationships/slide" Target="slides/slide1.xml"/><Relationship Id="rId18" Type="http://schemas.openxmlformats.org/officeDocument/2006/relationships/font" Target="fonts/Ralew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5debc619bd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5debc619bd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5debc619bd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5debc619bd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debc619bd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debc619bd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35debc619bd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35debc619bd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5debc619bd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5debc619bd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5eab6bfb3c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5eab6bfb3c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5eab6bfb3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5eab6bfb3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35eab6bfb3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35eab6bfb3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5eab6bfb3c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5eab6bfb3c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-1699375" y="181275"/>
            <a:ext cx="15657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rgbClr val="CC0000"/>
                </a:solidFill>
                <a:latin typeface="Raleway"/>
                <a:ea typeface="Raleway"/>
                <a:cs typeface="Raleway"/>
                <a:sym typeface="Raleway"/>
              </a:rPr>
              <a:t>- </a:t>
            </a:r>
            <a:r>
              <a:rPr b="1" lang="pt-BR" sz="900">
                <a:solidFill>
                  <a:srgbClr val="CC0000"/>
                </a:solidFill>
                <a:latin typeface="Raleway"/>
                <a:ea typeface="Raleway"/>
                <a:cs typeface="Raleway"/>
                <a:sym typeface="Raleway"/>
              </a:rPr>
              <a:t>Para editar este modelo, faça uma cópia pessoal (menu Arquivo/Fazer um cópia/Toda a apresentação).</a:t>
            </a:r>
            <a:endParaRPr b="1" sz="900">
              <a:solidFill>
                <a:srgbClr val="CC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solidFill>
                <a:srgbClr val="CC0000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rgbClr val="CC0000"/>
                </a:solidFill>
                <a:latin typeface="Raleway"/>
                <a:ea typeface="Raleway"/>
                <a:cs typeface="Raleway"/>
                <a:sym typeface="Raleway"/>
              </a:rPr>
              <a:t>- As 7 telas iniciais apresentam informações institucionais do Ifes. Você poderá editar a partir da tela 8. Para isso, siga as recomendações que estão lá.</a:t>
            </a:r>
            <a:endParaRPr b="1" sz="900">
              <a:solidFill>
                <a:srgbClr val="CC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-1699375" y="2690700"/>
            <a:ext cx="15657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rgbClr val="CC0000"/>
                </a:solidFill>
                <a:latin typeface="Raleway"/>
                <a:ea typeface="Raleway"/>
                <a:cs typeface="Raleway"/>
                <a:sym typeface="Raleway"/>
              </a:rPr>
              <a:t>ÚLTIMA ATUALIZAÇÃO DESTE MODELO:</a:t>
            </a:r>
            <a:br>
              <a:rPr b="1" lang="pt-BR" sz="900">
                <a:solidFill>
                  <a:srgbClr val="CC0000"/>
                </a:solidFill>
                <a:latin typeface="Raleway"/>
                <a:ea typeface="Raleway"/>
                <a:cs typeface="Raleway"/>
                <a:sym typeface="Raleway"/>
              </a:rPr>
            </a:br>
            <a:r>
              <a:rPr b="1" lang="pt-BR" sz="1500">
                <a:solidFill>
                  <a:srgbClr val="CC0000"/>
                </a:solidFill>
                <a:latin typeface="Raleway"/>
                <a:ea typeface="Raleway"/>
                <a:cs typeface="Raleway"/>
                <a:sym typeface="Raleway"/>
              </a:rPr>
              <a:t>05/06/2025</a:t>
            </a:r>
            <a:endParaRPr b="1" sz="1500">
              <a:solidFill>
                <a:srgbClr val="CC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0"/>
          <p:cNvSpPr txBox="1"/>
          <p:nvPr/>
        </p:nvSpPr>
        <p:spPr>
          <a:xfrm>
            <a:off x="810050" y="455625"/>
            <a:ext cx="53223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TÍTULO DO SEU SLIDE</a:t>
            </a:r>
            <a:endParaRPr sz="300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5" name="Google Shape;85;p20"/>
          <p:cNvSpPr txBox="1"/>
          <p:nvPr/>
        </p:nvSpPr>
        <p:spPr>
          <a:xfrm>
            <a:off x="810050" y="1415450"/>
            <a:ext cx="49776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USE O DESIGN QUE JÁ FOI CRIADO AQUI, PARA MANTER O PADRÃO. NÃO PRECISA TER O TRABALHO DE RECRIAR.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6" name="Google Shape;86;p20"/>
          <p:cNvSpPr txBox="1"/>
          <p:nvPr/>
        </p:nvSpPr>
        <p:spPr>
          <a:xfrm>
            <a:off x="810050" y="2158250"/>
            <a:ext cx="4212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PROCURE SER </a:t>
            </a:r>
            <a:r>
              <a:rPr lang="pt-BR" sz="1900">
                <a:solidFill>
                  <a:srgbClr val="97DA1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SUCINTO</a:t>
            </a:r>
            <a:r>
              <a:rPr lang="pt-BR">
                <a:solidFill>
                  <a:srgbClr val="97DA1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E</a:t>
            </a:r>
            <a:r>
              <a:rPr lang="pt-BR">
                <a:solidFill>
                  <a:srgbClr val="B6D7A8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pt-BR" sz="1900">
                <a:solidFill>
                  <a:srgbClr val="97DA1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VISUAL</a:t>
            </a:r>
            <a:r>
              <a:rPr lang="pt-BR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. APRESENTAÇÃO É PRA ISSO.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7" name="Google Shape;87;p20"/>
          <p:cNvSpPr txBox="1"/>
          <p:nvPr/>
        </p:nvSpPr>
        <p:spPr>
          <a:xfrm>
            <a:off x="810050" y="3100675"/>
            <a:ext cx="45783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VALORIZAR O TAMANHO DA IMAGEM ILUSTRATIVA AJUDA A VALORIZAR A SUA APRESENTAÇÃO.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88" name="Google Shape;88;p20"/>
          <p:cNvSpPr txBox="1"/>
          <p:nvPr/>
        </p:nvSpPr>
        <p:spPr>
          <a:xfrm>
            <a:off x="810050" y="3938875"/>
            <a:ext cx="5031900" cy="9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CONHEÇA AS TÉCNICAS E O MOVIMENTO DA </a:t>
            </a:r>
            <a:r>
              <a:rPr lang="pt-BR" sz="1900">
                <a:solidFill>
                  <a:srgbClr val="97DA11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LINGUAGEM SIMPLES</a:t>
            </a:r>
            <a:r>
              <a:rPr lang="pt-BR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. ALÉM DE VALORIZAR SUA APRESENTAÇÃO, TORNA A COMUNICAÇÃO MAIS CLARA.</a:t>
            </a:r>
            <a:endParaRPr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descr="Tractor spraying (Fornecido por Getty Images)" id="89" name="Google Shape;8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6630065" y="0"/>
            <a:ext cx="772849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0"/>
          <p:cNvSpPr txBox="1"/>
          <p:nvPr/>
        </p:nvSpPr>
        <p:spPr>
          <a:xfrm>
            <a:off x="-1621100" y="204875"/>
            <a:ext cx="1424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900">
                <a:solidFill>
                  <a:srgbClr val="CC0000"/>
                </a:solidFill>
                <a:latin typeface="Raleway"/>
                <a:ea typeface="Raleway"/>
                <a:cs typeface="Raleway"/>
                <a:sym typeface="Raleway"/>
              </a:rPr>
              <a:t>- </a:t>
            </a:r>
            <a:r>
              <a:rPr b="1" lang="pt-BR" sz="900">
                <a:solidFill>
                  <a:srgbClr val="CC0000"/>
                </a:solidFill>
                <a:latin typeface="Raleway"/>
                <a:ea typeface="Raleway"/>
                <a:cs typeface="Raleway"/>
                <a:sym typeface="Raleway"/>
              </a:rPr>
              <a:t>Replique esta tela para fazer as demais.</a:t>
            </a:r>
            <a:endParaRPr b="1" sz="900">
              <a:solidFill>
                <a:srgbClr val="CC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9EE234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